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294EA-CEF7-438F-B23C-2224738B9F53}" v="13" dt="2022-12-06T13:34:03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ne van Hofwegen" userId="e2730482-3bd0-44c7-8d5c-28715d46fa9a" providerId="ADAL" clId="{CBD294EA-CEF7-438F-B23C-2224738B9F53}"/>
    <pc:docChg chg="custSel addSld modSld modMainMaster">
      <pc:chgData name="Elianne van Hofwegen" userId="e2730482-3bd0-44c7-8d5c-28715d46fa9a" providerId="ADAL" clId="{CBD294EA-CEF7-438F-B23C-2224738B9F53}" dt="2022-12-06T13:35:10.702" v="2137" actId="20577"/>
      <pc:docMkLst>
        <pc:docMk/>
      </pc:docMkLst>
      <pc:sldChg chg="modSp mod setBg">
        <pc:chgData name="Elianne van Hofwegen" userId="e2730482-3bd0-44c7-8d5c-28715d46fa9a" providerId="ADAL" clId="{CBD294EA-CEF7-438F-B23C-2224738B9F53}" dt="2022-12-06T13:34:41.907" v="2119" actId="1076"/>
        <pc:sldMkLst>
          <pc:docMk/>
          <pc:sldMk cId="364569131" sldId="256"/>
        </pc:sldMkLst>
        <pc:spChg chg="mod">
          <ac:chgData name="Elianne van Hofwegen" userId="e2730482-3bd0-44c7-8d5c-28715d46fa9a" providerId="ADAL" clId="{CBD294EA-CEF7-438F-B23C-2224738B9F53}" dt="2022-12-06T13:34:03.919" v="2118" actId="20577"/>
          <ac:spMkLst>
            <pc:docMk/>
            <pc:sldMk cId="364569131" sldId="256"/>
            <ac:spMk id="2" creationId="{4BDC1944-2650-99E8-0A38-6769290C4B72}"/>
          </ac:spMkLst>
        </pc:spChg>
        <pc:picChg chg="mod">
          <ac:chgData name="Elianne van Hofwegen" userId="e2730482-3bd0-44c7-8d5c-28715d46fa9a" providerId="ADAL" clId="{CBD294EA-CEF7-438F-B23C-2224738B9F53}" dt="2022-12-06T13:34:41.907" v="2119" actId="1076"/>
          <ac:picMkLst>
            <pc:docMk/>
            <pc:sldMk cId="364569131" sldId="256"/>
            <ac:picMk id="4" creationId="{51BBF18C-B7BB-5E50-08BB-79B84631F467}"/>
          </ac:picMkLst>
        </pc:picChg>
      </pc:sldChg>
      <pc:sldChg chg="addSp delSp modSp mod setBg">
        <pc:chgData name="Elianne van Hofwegen" userId="e2730482-3bd0-44c7-8d5c-28715d46fa9a" providerId="ADAL" clId="{CBD294EA-CEF7-438F-B23C-2224738B9F53}" dt="2022-12-05T10:53:24.594" v="1876"/>
        <pc:sldMkLst>
          <pc:docMk/>
          <pc:sldMk cId="3304123807" sldId="257"/>
        </pc:sldMkLst>
        <pc:spChg chg="mod">
          <ac:chgData name="Elianne van Hofwegen" userId="e2730482-3bd0-44c7-8d5c-28715d46fa9a" providerId="ADAL" clId="{CBD294EA-CEF7-438F-B23C-2224738B9F53}" dt="2022-12-05T10:32:56.992" v="29" actId="113"/>
          <ac:spMkLst>
            <pc:docMk/>
            <pc:sldMk cId="3304123807" sldId="257"/>
            <ac:spMk id="2" creationId="{820212CC-0B75-4EC7-CD42-1D6555DD3E89}"/>
          </ac:spMkLst>
        </pc:spChg>
        <pc:spChg chg="del">
          <ac:chgData name="Elianne van Hofwegen" userId="e2730482-3bd0-44c7-8d5c-28715d46fa9a" providerId="ADAL" clId="{CBD294EA-CEF7-438F-B23C-2224738B9F53}" dt="2022-12-05T10:31:47.910" v="13" actId="22"/>
          <ac:spMkLst>
            <pc:docMk/>
            <pc:sldMk cId="3304123807" sldId="257"/>
            <ac:spMk id="3" creationId="{F8FB59C5-8009-EB07-B968-0BA880F31C9E}"/>
          </ac:spMkLst>
        </pc:spChg>
        <pc:picChg chg="add mod ord modCrop">
          <ac:chgData name="Elianne van Hofwegen" userId="e2730482-3bd0-44c7-8d5c-28715d46fa9a" providerId="ADAL" clId="{CBD294EA-CEF7-438F-B23C-2224738B9F53}" dt="2022-12-05T10:33:02.537" v="30" actId="1076"/>
          <ac:picMkLst>
            <pc:docMk/>
            <pc:sldMk cId="3304123807" sldId="257"/>
            <ac:picMk id="5" creationId="{12CA8CEF-A676-4361-45DC-8286176575D0}"/>
          </ac:picMkLst>
        </pc:picChg>
      </pc:sldChg>
      <pc:sldChg chg="modSp new mod setBg">
        <pc:chgData name="Elianne van Hofwegen" userId="e2730482-3bd0-44c7-8d5c-28715d46fa9a" providerId="ADAL" clId="{CBD294EA-CEF7-438F-B23C-2224738B9F53}" dt="2022-12-05T10:53:24.594" v="1876"/>
        <pc:sldMkLst>
          <pc:docMk/>
          <pc:sldMk cId="1162980198" sldId="258"/>
        </pc:sldMkLst>
        <pc:spChg chg="mod">
          <ac:chgData name="Elianne van Hofwegen" userId="e2730482-3bd0-44c7-8d5c-28715d46fa9a" providerId="ADAL" clId="{CBD294EA-CEF7-438F-B23C-2224738B9F53}" dt="2022-12-05T10:35:19.632" v="298" actId="404"/>
          <ac:spMkLst>
            <pc:docMk/>
            <pc:sldMk cId="1162980198" sldId="258"/>
            <ac:spMk id="2" creationId="{FBABE0E8-9ECB-A8B8-D48C-DEE92EC82E85}"/>
          </ac:spMkLst>
        </pc:spChg>
        <pc:spChg chg="mod">
          <ac:chgData name="Elianne van Hofwegen" userId="e2730482-3bd0-44c7-8d5c-28715d46fa9a" providerId="ADAL" clId="{CBD294EA-CEF7-438F-B23C-2224738B9F53}" dt="2022-12-05T10:35:24.904" v="299" actId="2711"/>
          <ac:spMkLst>
            <pc:docMk/>
            <pc:sldMk cId="1162980198" sldId="258"/>
            <ac:spMk id="3" creationId="{0BE7870C-05C6-4FCA-FE8A-36D9BA961220}"/>
          </ac:spMkLst>
        </pc:spChg>
      </pc:sldChg>
      <pc:sldChg chg="modSp new mod">
        <pc:chgData name="Elianne van Hofwegen" userId="e2730482-3bd0-44c7-8d5c-28715d46fa9a" providerId="ADAL" clId="{CBD294EA-CEF7-438F-B23C-2224738B9F53}" dt="2022-12-06T13:35:00.639" v="2125" actId="313"/>
        <pc:sldMkLst>
          <pc:docMk/>
          <pc:sldMk cId="2418802622" sldId="259"/>
        </pc:sldMkLst>
        <pc:spChg chg="mod">
          <ac:chgData name="Elianne van Hofwegen" userId="e2730482-3bd0-44c7-8d5c-28715d46fa9a" providerId="ADAL" clId="{CBD294EA-CEF7-438F-B23C-2224738B9F53}" dt="2022-12-05T10:58:08.920" v="1887" actId="113"/>
          <ac:spMkLst>
            <pc:docMk/>
            <pc:sldMk cId="2418802622" sldId="259"/>
            <ac:spMk id="2" creationId="{8A6E925D-411B-2D58-DDF0-2E1F058569CF}"/>
          </ac:spMkLst>
        </pc:spChg>
        <pc:spChg chg="mod">
          <ac:chgData name="Elianne van Hofwegen" userId="e2730482-3bd0-44c7-8d5c-28715d46fa9a" providerId="ADAL" clId="{CBD294EA-CEF7-438F-B23C-2224738B9F53}" dt="2022-12-06T13:35:00.639" v="2125" actId="313"/>
          <ac:spMkLst>
            <pc:docMk/>
            <pc:sldMk cId="2418802622" sldId="259"/>
            <ac:spMk id="3" creationId="{02EFE177-B2E9-5FCA-255E-536E2043AA57}"/>
          </ac:spMkLst>
        </pc:spChg>
      </pc:sldChg>
      <pc:sldChg chg="modSp new mod">
        <pc:chgData name="Elianne van Hofwegen" userId="e2730482-3bd0-44c7-8d5c-28715d46fa9a" providerId="ADAL" clId="{CBD294EA-CEF7-438F-B23C-2224738B9F53}" dt="2022-12-06T13:35:10.702" v="2137" actId="20577"/>
        <pc:sldMkLst>
          <pc:docMk/>
          <pc:sldMk cId="4272559031" sldId="260"/>
        </pc:sldMkLst>
        <pc:spChg chg="mod">
          <ac:chgData name="Elianne van Hofwegen" userId="e2730482-3bd0-44c7-8d5c-28715d46fa9a" providerId="ADAL" clId="{CBD294EA-CEF7-438F-B23C-2224738B9F53}" dt="2022-12-05T10:58:24.749" v="1891" actId="113"/>
          <ac:spMkLst>
            <pc:docMk/>
            <pc:sldMk cId="4272559031" sldId="260"/>
            <ac:spMk id="2" creationId="{F3A9330B-65D1-6E2A-987F-B7275CCF5CA4}"/>
          </ac:spMkLst>
        </pc:spChg>
        <pc:spChg chg="mod">
          <ac:chgData name="Elianne van Hofwegen" userId="e2730482-3bd0-44c7-8d5c-28715d46fa9a" providerId="ADAL" clId="{CBD294EA-CEF7-438F-B23C-2224738B9F53}" dt="2022-12-06T13:35:10.702" v="2137" actId="20577"/>
          <ac:spMkLst>
            <pc:docMk/>
            <pc:sldMk cId="4272559031" sldId="260"/>
            <ac:spMk id="3" creationId="{117396D1-9123-98A2-84C9-6367CAD806CE}"/>
          </ac:spMkLst>
        </pc:spChg>
      </pc:sldChg>
      <pc:sldChg chg="modSp new mod">
        <pc:chgData name="Elianne van Hofwegen" userId="e2730482-3bd0-44c7-8d5c-28715d46fa9a" providerId="ADAL" clId="{CBD294EA-CEF7-438F-B23C-2224738B9F53}" dt="2022-12-05T10:58:47.830" v="1902" actId="2711"/>
        <pc:sldMkLst>
          <pc:docMk/>
          <pc:sldMk cId="1049996961" sldId="261"/>
        </pc:sldMkLst>
        <pc:spChg chg="mod">
          <ac:chgData name="Elianne van Hofwegen" userId="e2730482-3bd0-44c7-8d5c-28715d46fa9a" providerId="ADAL" clId="{CBD294EA-CEF7-438F-B23C-2224738B9F53}" dt="2022-12-05T10:58:47.830" v="1902" actId="2711"/>
          <ac:spMkLst>
            <pc:docMk/>
            <pc:sldMk cId="1049996961" sldId="261"/>
            <ac:spMk id="2" creationId="{AE39586E-BED7-7DDB-6CA1-052CC1A9A8BF}"/>
          </ac:spMkLst>
        </pc:spChg>
        <pc:spChg chg="mod">
          <ac:chgData name="Elianne van Hofwegen" userId="e2730482-3bd0-44c7-8d5c-28715d46fa9a" providerId="ADAL" clId="{CBD294EA-CEF7-438F-B23C-2224738B9F53}" dt="2022-12-05T10:58:42.315" v="1900" actId="27636"/>
          <ac:spMkLst>
            <pc:docMk/>
            <pc:sldMk cId="1049996961" sldId="261"/>
            <ac:spMk id="3" creationId="{0E6CCBB0-E65C-FABF-0244-436C64F3749F}"/>
          </ac:spMkLst>
        </pc:spChg>
      </pc:sldChg>
      <pc:sldChg chg="modSp new mod setBg">
        <pc:chgData name="Elianne van Hofwegen" userId="e2730482-3bd0-44c7-8d5c-28715d46fa9a" providerId="ADAL" clId="{CBD294EA-CEF7-438F-B23C-2224738B9F53}" dt="2022-12-05T11:04:57.227" v="1932" actId="20577"/>
        <pc:sldMkLst>
          <pc:docMk/>
          <pc:sldMk cId="1333071391" sldId="262"/>
        </pc:sldMkLst>
        <pc:spChg chg="mod">
          <ac:chgData name="Elianne van Hofwegen" userId="e2730482-3bd0-44c7-8d5c-28715d46fa9a" providerId="ADAL" clId="{CBD294EA-CEF7-438F-B23C-2224738B9F53}" dt="2022-12-05T11:04:57.227" v="1932" actId="20577"/>
          <ac:spMkLst>
            <pc:docMk/>
            <pc:sldMk cId="1333071391" sldId="262"/>
            <ac:spMk id="2" creationId="{9479451E-400C-E74D-E854-9ADBBD5C3013}"/>
          </ac:spMkLst>
        </pc:spChg>
        <pc:spChg chg="mod">
          <ac:chgData name="Elianne van Hofwegen" userId="e2730482-3bd0-44c7-8d5c-28715d46fa9a" providerId="ADAL" clId="{CBD294EA-CEF7-438F-B23C-2224738B9F53}" dt="2022-12-05T10:53:07.941" v="1872" actId="255"/>
          <ac:spMkLst>
            <pc:docMk/>
            <pc:sldMk cId="1333071391" sldId="262"/>
            <ac:spMk id="3" creationId="{42A9A989-5080-4781-BE2E-C3F97377E5B6}"/>
          </ac:spMkLst>
        </pc:spChg>
      </pc:sldChg>
      <pc:sldChg chg="modSp new mod">
        <pc:chgData name="Elianne van Hofwegen" userId="e2730482-3bd0-44c7-8d5c-28715d46fa9a" providerId="ADAL" clId="{CBD294EA-CEF7-438F-B23C-2224738B9F53}" dt="2022-12-05T11:04:49.683" v="1930" actId="113"/>
        <pc:sldMkLst>
          <pc:docMk/>
          <pc:sldMk cId="2571069041" sldId="263"/>
        </pc:sldMkLst>
        <pc:spChg chg="mod">
          <ac:chgData name="Elianne van Hofwegen" userId="e2730482-3bd0-44c7-8d5c-28715d46fa9a" providerId="ADAL" clId="{CBD294EA-CEF7-438F-B23C-2224738B9F53}" dt="2022-12-05T11:04:49.683" v="1930" actId="113"/>
          <ac:spMkLst>
            <pc:docMk/>
            <pc:sldMk cId="2571069041" sldId="263"/>
            <ac:spMk id="2" creationId="{2A1CE90E-B687-FC7A-04F9-CDF7C1D01EF0}"/>
          </ac:spMkLst>
        </pc:spChg>
        <pc:spChg chg="mod">
          <ac:chgData name="Elianne van Hofwegen" userId="e2730482-3bd0-44c7-8d5c-28715d46fa9a" providerId="ADAL" clId="{CBD294EA-CEF7-438F-B23C-2224738B9F53}" dt="2022-12-05T11:04:08.978" v="1907" actId="207"/>
          <ac:spMkLst>
            <pc:docMk/>
            <pc:sldMk cId="2571069041" sldId="263"/>
            <ac:spMk id="3" creationId="{307AC5DD-2B6E-BCF6-7F10-AE8F4C8B0267}"/>
          </ac:spMkLst>
        </pc:spChg>
      </pc:sldChg>
      <pc:sldChg chg="modSp new mod">
        <pc:chgData name="Elianne van Hofwegen" userId="e2730482-3bd0-44c7-8d5c-28715d46fa9a" providerId="ADAL" clId="{CBD294EA-CEF7-438F-B23C-2224738B9F53}" dt="2022-12-05T11:05:38.135" v="2060" actId="5793"/>
        <pc:sldMkLst>
          <pc:docMk/>
          <pc:sldMk cId="3986053408" sldId="264"/>
        </pc:sldMkLst>
        <pc:spChg chg="mod">
          <ac:chgData name="Elianne van Hofwegen" userId="e2730482-3bd0-44c7-8d5c-28715d46fa9a" providerId="ADAL" clId="{CBD294EA-CEF7-438F-B23C-2224738B9F53}" dt="2022-12-05T11:05:33.329" v="2051" actId="2711"/>
          <ac:spMkLst>
            <pc:docMk/>
            <pc:sldMk cId="3986053408" sldId="264"/>
            <ac:spMk id="2" creationId="{E43984BA-0469-6C64-C128-56902CAF2A79}"/>
          </ac:spMkLst>
        </pc:spChg>
        <pc:spChg chg="mod">
          <ac:chgData name="Elianne van Hofwegen" userId="e2730482-3bd0-44c7-8d5c-28715d46fa9a" providerId="ADAL" clId="{CBD294EA-CEF7-438F-B23C-2224738B9F53}" dt="2022-12-05T11:05:38.135" v="2060" actId="5793"/>
          <ac:spMkLst>
            <pc:docMk/>
            <pc:sldMk cId="3986053408" sldId="264"/>
            <ac:spMk id="3" creationId="{CB0833B5-85C8-BEC7-75F1-2222CBC0FD91}"/>
          </ac:spMkLst>
        </pc:spChg>
      </pc:sldChg>
      <pc:sldChg chg="addSp modSp new mod setBg">
        <pc:chgData name="Elianne van Hofwegen" userId="e2730482-3bd0-44c7-8d5c-28715d46fa9a" providerId="ADAL" clId="{CBD294EA-CEF7-438F-B23C-2224738B9F53}" dt="2022-12-05T11:07:06.719" v="2110" actId="5793"/>
        <pc:sldMkLst>
          <pc:docMk/>
          <pc:sldMk cId="3837169107" sldId="265"/>
        </pc:sldMkLst>
        <pc:spChg chg="mod">
          <ac:chgData name="Elianne van Hofwegen" userId="e2730482-3bd0-44c7-8d5c-28715d46fa9a" providerId="ADAL" clId="{CBD294EA-CEF7-438F-B23C-2224738B9F53}" dt="2022-12-05T11:07:01.810" v="2109" actId="26606"/>
          <ac:spMkLst>
            <pc:docMk/>
            <pc:sldMk cId="3837169107" sldId="265"/>
            <ac:spMk id="2" creationId="{4853B776-EECB-D74A-7FD0-8B8EEC0D6F79}"/>
          </ac:spMkLst>
        </pc:spChg>
        <pc:spChg chg="mod ord">
          <ac:chgData name="Elianne van Hofwegen" userId="e2730482-3bd0-44c7-8d5c-28715d46fa9a" providerId="ADAL" clId="{CBD294EA-CEF7-438F-B23C-2224738B9F53}" dt="2022-12-05T11:07:06.719" v="2110" actId="5793"/>
          <ac:spMkLst>
            <pc:docMk/>
            <pc:sldMk cId="3837169107" sldId="265"/>
            <ac:spMk id="3" creationId="{3F0C3CF4-337B-27E2-1FF3-2BB27FAC077B}"/>
          </ac:spMkLst>
        </pc:spChg>
        <pc:spChg chg="add">
          <ac:chgData name="Elianne van Hofwegen" userId="e2730482-3bd0-44c7-8d5c-28715d46fa9a" providerId="ADAL" clId="{CBD294EA-CEF7-438F-B23C-2224738B9F53}" dt="2022-12-05T11:07:01.810" v="2109" actId="26606"/>
          <ac:spMkLst>
            <pc:docMk/>
            <pc:sldMk cId="3837169107" sldId="265"/>
            <ac:spMk id="1031" creationId="{9FF4A234-29BA-4B70-BFC0-64FBB64F2A7B}"/>
          </ac:spMkLst>
        </pc:spChg>
        <pc:spChg chg="add">
          <ac:chgData name="Elianne van Hofwegen" userId="e2730482-3bd0-44c7-8d5c-28715d46fa9a" providerId="ADAL" clId="{CBD294EA-CEF7-438F-B23C-2224738B9F53}" dt="2022-12-05T11:07:01.810" v="2109" actId="26606"/>
          <ac:spMkLst>
            <pc:docMk/>
            <pc:sldMk cId="3837169107" sldId="265"/>
            <ac:spMk id="1033" creationId="{4B6AF9AC-3CF4-4C58-A503-2EC75D92B4E1}"/>
          </ac:spMkLst>
        </pc:spChg>
        <pc:spChg chg="add">
          <ac:chgData name="Elianne van Hofwegen" userId="e2730482-3bd0-44c7-8d5c-28715d46fa9a" providerId="ADAL" clId="{CBD294EA-CEF7-438F-B23C-2224738B9F53}" dt="2022-12-05T11:07:01.810" v="2109" actId="26606"/>
          <ac:spMkLst>
            <pc:docMk/>
            <pc:sldMk cId="3837169107" sldId="265"/>
            <ac:spMk id="1035" creationId="{25C1F4D8-9670-4B56-BD70-732561AD0B8E}"/>
          </ac:spMkLst>
        </pc:spChg>
        <pc:grpChg chg="add">
          <ac:chgData name="Elianne van Hofwegen" userId="e2730482-3bd0-44c7-8d5c-28715d46fa9a" providerId="ADAL" clId="{CBD294EA-CEF7-438F-B23C-2224738B9F53}" dt="2022-12-05T11:07:01.810" v="2109" actId="26606"/>
          <ac:grpSpMkLst>
            <pc:docMk/>
            <pc:sldMk cId="3837169107" sldId="265"/>
            <ac:grpSpMk id="1037" creationId="{F25E4505-3E0D-46F0-A26D-085335D2E631}"/>
          </ac:grpSpMkLst>
        </pc:grpChg>
        <pc:picChg chg="add mod">
          <ac:chgData name="Elianne van Hofwegen" userId="e2730482-3bd0-44c7-8d5c-28715d46fa9a" providerId="ADAL" clId="{CBD294EA-CEF7-438F-B23C-2224738B9F53}" dt="2022-12-05T11:07:01.810" v="2109" actId="26606"/>
          <ac:picMkLst>
            <pc:docMk/>
            <pc:sldMk cId="3837169107" sldId="265"/>
            <ac:picMk id="1026" creationId="{9EA2BB92-B57E-01C3-14AB-144A8A886697}"/>
          </ac:picMkLst>
        </pc:picChg>
      </pc:sldChg>
      <pc:sldMasterChg chg="setBg modSldLayout">
        <pc:chgData name="Elianne van Hofwegen" userId="e2730482-3bd0-44c7-8d5c-28715d46fa9a" providerId="ADAL" clId="{CBD294EA-CEF7-438F-B23C-2224738B9F53}" dt="2022-12-05T10:53:24.594" v="1876"/>
        <pc:sldMasterMkLst>
          <pc:docMk/>
          <pc:sldMasterMk cId="106470953" sldId="2147483673"/>
        </pc:sldMasterMkLst>
        <pc:sldLayoutChg chg="setBg">
          <pc:chgData name="Elianne van Hofwegen" userId="e2730482-3bd0-44c7-8d5c-28715d46fa9a" providerId="ADAL" clId="{CBD294EA-CEF7-438F-B23C-2224738B9F53}" dt="2022-12-05T10:53:24.594" v="1876"/>
          <pc:sldLayoutMkLst>
            <pc:docMk/>
            <pc:sldMasterMk cId="106470953" sldId="2147483673"/>
            <pc:sldLayoutMk cId="1695770626" sldId="2147483662"/>
          </pc:sldLayoutMkLst>
        </pc:sldLayoutChg>
        <pc:sldLayoutChg chg="setBg">
          <pc:chgData name="Elianne van Hofwegen" userId="e2730482-3bd0-44c7-8d5c-28715d46fa9a" providerId="ADAL" clId="{CBD294EA-CEF7-438F-B23C-2224738B9F53}" dt="2022-12-05T10:53:24.594" v="1876"/>
          <pc:sldLayoutMkLst>
            <pc:docMk/>
            <pc:sldMasterMk cId="106470953" sldId="2147483673"/>
            <pc:sldLayoutMk cId="611167064" sldId="2147483663"/>
          </pc:sldLayoutMkLst>
        </pc:sldLayoutChg>
        <pc:sldLayoutChg chg="setBg">
          <pc:chgData name="Elianne van Hofwegen" userId="e2730482-3bd0-44c7-8d5c-28715d46fa9a" providerId="ADAL" clId="{CBD294EA-CEF7-438F-B23C-2224738B9F53}" dt="2022-12-05T10:53:24.594" v="1876"/>
          <pc:sldLayoutMkLst>
            <pc:docMk/>
            <pc:sldMasterMk cId="106470953" sldId="2147483673"/>
            <pc:sldLayoutMk cId="2123254727" sldId="2147483664"/>
          </pc:sldLayoutMkLst>
        </pc:sldLayoutChg>
        <pc:sldLayoutChg chg="setBg">
          <pc:chgData name="Elianne van Hofwegen" userId="e2730482-3bd0-44c7-8d5c-28715d46fa9a" providerId="ADAL" clId="{CBD294EA-CEF7-438F-B23C-2224738B9F53}" dt="2022-12-05T10:53:24.594" v="1876"/>
          <pc:sldLayoutMkLst>
            <pc:docMk/>
            <pc:sldMasterMk cId="106470953" sldId="2147483673"/>
            <pc:sldLayoutMk cId="319238599" sldId="2147483665"/>
          </pc:sldLayoutMkLst>
        </pc:sldLayoutChg>
        <pc:sldLayoutChg chg="setBg">
          <pc:chgData name="Elianne van Hofwegen" userId="e2730482-3bd0-44c7-8d5c-28715d46fa9a" providerId="ADAL" clId="{CBD294EA-CEF7-438F-B23C-2224738B9F53}" dt="2022-12-05T10:53:24.594" v="1876"/>
          <pc:sldLayoutMkLst>
            <pc:docMk/>
            <pc:sldMasterMk cId="106470953" sldId="2147483673"/>
            <pc:sldLayoutMk cId="2884543432" sldId="2147483666"/>
          </pc:sldLayoutMkLst>
        </pc:sldLayoutChg>
        <pc:sldLayoutChg chg="setBg">
          <pc:chgData name="Elianne van Hofwegen" userId="e2730482-3bd0-44c7-8d5c-28715d46fa9a" providerId="ADAL" clId="{CBD294EA-CEF7-438F-B23C-2224738B9F53}" dt="2022-12-05T10:53:24.594" v="1876"/>
          <pc:sldLayoutMkLst>
            <pc:docMk/>
            <pc:sldMasterMk cId="106470953" sldId="2147483673"/>
            <pc:sldLayoutMk cId="1403599241" sldId="2147483667"/>
          </pc:sldLayoutMkLst>
        </pc:sldLayoutChg>
        <pc:sldLayoutChg chg="setBg">
          <pc:chgData name="Elianne van Hofwegen" userId="e2730482-3bd0-44c7-8d5c-28715d46fa9a" providerId="ADAL" clId="{CBD294EA-CEF7-438F-B23C-2224738B9F53}" dt="2022-12-05T10:53:24.594" v="1876"/>
          <pc:sldLayoutMkLst>
            <pc:docMk/>
            <pc:sldMasterMk cId="106470953" sldId="2147483673"/>
            <pc:sldLayoutMk cId="1585498020" sldId="2147483668"/>
          </pc:sldLayoutMkLst>
        </pc:sldLayoutChg>
        <pc:sldLayoutChg chg="setBg">
          <pc:chgData name="Elianne van Hofwegen" userId="e2730482-3bd0-44c7-8d5c-28715d46fa9a" providerId="ADAL" clId="{CBD294EA-CEF7-438F-B23C-2224738B9F53}" dt="2022-12-05T10:53:24.594" v="1876"/>
          <pc:sldLayoutMkLst>
            <pc:docMk/>
            <pc:sldMasterMk cId="106470953" sldId="2147483673"/>
            <pc:sldLayoutMk cId="3726626044" sldId="2147483669"/>
          </pc:sldLayoutMkLst>
        </pc:sldLayoutChg>
        <pc:sldLayoutChg chg="setBg">
          <pc:chgData name="Elianne van Hofwegen" userId="e2730482-3bd0-44c7-8d5c-28715d46fa9a" providerId="ADAL" clId="{CBD294EA-CEF7-438F-B23C-2224738B9F53}" dt="2022-12-05T10:53:24.594" v="1876"/>
          <pc:sldLayoutMkLst>
            <pc:docMk/>
            <pc:sldMasterMk cId="106470953" sldId="2147483673"/>
            <pc:sldLayoutMk cId="3938850762" sldId="2147483670"/>
          </pc:sldLayoutMkLst>
        </pc:sldLayoutChg>
        <pc:sldLayoutChg chg="setBg">
          <pc:chgData name="Elianne van Hofwegen" userId="e2730482-3bd0-44c7-8d5c-28715d46fa9a" providerId="ADAL" clId="{CBD294EA-CEF7-438F-B23C-2224738B9F53}" dt="2022-12-05T10:53:24.594" v="1876"/>
          <pc:sldLayoutMkLst>
            <pc:docMk/>
            <pc:sldMasterMk cId="106470953" sldId="2147483673"/>
            <pc:sldLayoutMk cId="2285706594" sldId="2147483671"/>
          </pc:sldLayoutMkLst>
        </pc:sldLayoutChg>
        <pc:sldLayoutChg chg="setBg">
          <pc:chgData name="Elianne van Hofwegen" userId="e2730482-3bd0-44c7-8d5c-28715d46fa9a" providerId="ADAL" clId="{CBD294EA-CEF7-438F-B23C-2224738B9F53}" dt="2022-12-05T10:53:24.594" v="1876"/>
          <pc:sldLayoutMkLst>
            <pc:docMk/>
            <pc:sldMasterMk cId="106470953" sldId="2147483673"/>
            <pc:sldLayoutMk cId="3296215839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4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5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1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9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ndblue.nl/depressie-1/depressie/documentair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Y9pkt1DUaM&amp;t=2106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en deuren">
            <a:extLst>
              <a:ext uri="{FF2B5EF4-FFF2-40B4-BE49-F238E27FC236}">
                <a16:creationId xmlns:a16="http://schemas.microsoft.com/office/drawing/2014/main" id="{51BBF18C-B7BB-5E50-08BB-79B84631F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19" y="10"/>
            <a:ext cx="1219196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0C296-2B1B-4589-84EA-239D8784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C1944-2650-99E8-0A38-6769290C4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Psychiatrische aandoeningen in de maatschappij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365BB8A-924C-CC33-796C-C37F51797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rmAutofit/>
          </a:bodyPr>
          <a:lstStyle/>
          <a:p>
            <a:r>
              <a:rPr lang="nl-NL" sz="1100" b="1" dirty="0">
                <a:latin typeface="Arial" panose="020B0604020202020204" pitchFamily="34" charset="0"/>
                <a:cs typeface="Arial" panose="020B0604020202020204" pitchFamily="34" charset="0"/>
              </a:rPr>
              <a:t>Deskundigheidsbevordering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DD339A-0D5C-435F-B70C-6498DB97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1D7864D-9CC0-4345-A8ED-01EEC9C57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F9F23CAB-0676-4AC7-8CA8-7B5BF73E2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5">
              <a:extLst>
                <a:ext uri="{FF2B5EF4-FFF2-40B4-BE49-F238E27FC236}">
                  <a16:creationId xmlns:a16="http://schemas.microsoft.com/office/drawing/2014/main" id="{EB1A7EF0-FD1E-4431-AA12-061658B27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id="{98ABF759-8FA6-48D5-B872-D9CEECD39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92676367-B42C-46BC-BF52-A543723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9">
              <a:extLst>
                <a:ext uri="{FF2B5EF4-FFF2-40B4-BE49-F238E27FC236}">
                  <a16:creationId xmlns:a16="http://schemas.microsoft.com/office/drawing/2014/main" id="{F96083BD-2E2F-43C1-B5B8-90A19ECB2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0">
              <a:extLst>
                <a:ext uri="{FF2B5EF4-FFF2-40B4-BE49-F238E27FC236}">
                  <a16:creationId xmlns:a16="http://schemas.microsoft.com/office/drawing/2014/main" id="{36D49EC8-F959-4206-9496-81C1FCE95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5">
              <a:extLst>
                <a:ext uri="{FF2B5EF4-FFF2-40B4-BE49-F238E27FC236}">
                  <a16:creationId xmlns:a16="http://schemas.microsoft.com/office/drawing/2014/main" id="{F6E9CB87-8280-47D0-88C8-BAC285D5D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38207A8D-8E7E-463D-9992-9844A7808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7">
              <a:extLst>
                <a:ext uri="{FF2B5EF4-FFF2-40B4-BE49-F238E27FC236}">
                  <a16:creationId xmlns:a16="http://schemas.microsoft.com/office/drawing/2014/main" id="{7BA77B91-9626-4DFA-A5D2-86BE3EAC8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3">
              <a:extLst>
                <a:ext uri="{FF2B5EF4-FFF2-40B4-BE49-F238E27FC236}">
                  <a16:creationId xmlns:a16="http://schemas.microsoft.com/office/drawing/2014/main" id="{034D50E5-CC96-47EA-909D-9CC6ABA2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92A5ABF9-C9AB-440A-9046-57769BAA7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20CCFA26-8B22-4B64-A21B-01B13BE5B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7034E999-C5DC-41C3-93CF-5AA428892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1A197C36-622D-4B69-91BB-4C6D3D209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4">
              <a:extLst>
                <a:ext uri="{FF2B5EF4-FFF2-40B4-BE49-F238E27FC236}">
                  <a16:creationId xmlns:a16="http://schemas.microsoft.com/office/drawing/2014/main" id="{2B41BCF4-897C-4C73-A9C9-92A909F18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5">
              <a:extLst>
                <a:ext uri="{FF2B5EF4-FFF2-40B4-BE49-F238E27FC236}">
                  <a16:creationId xmlns:a16="http://schemas.microsoft.com/office/drawing/2014/main" id="{406FB574-90F0-417D-ABCD-95DDE91A2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6">
              <a:extLst>
                <a:ext uri="{FF2B5EF4-FFF2-40B4-BE49-F238E27FC236}">
                  <a16:creationId xmlns:a16="http://schemas.microsoft.com/office/drawing/2014/main" id="{943DBA82-CBF2-40C6-A535-C02BA2F1E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4">
              <a:extLst>
                <a:ext uri="{FF2B5EF4-FFF2-40B4-BE49-F238E27FC236}">
                  <a16:creationId xmlns:a16="http://schemas.microsoft.com/office/drawing/2014/main" id="{5A1CC399-638B-44DB-80A7-401D797A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5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B6AF9AC-3CF4-4C58-A503-2EC75D92B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5C1F4D8-9670-4B56-BD70-732561AD0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256"/>
            <a:ext cx="11319456" cy="5088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3B776-EECB-D74A-7FD0-8B8EEC0D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171" y="1288768"/>
            <a:ext cx="5322201" cy="1362547"/>
          </a:xfrm>
        </p:spPr>
        <p:txBody>
          <a:bodyPr>
            <a:normAutofit/>
          </a:bodyPr>
          <a:lstStyle/>
          <a:p>
            <a:r>
              <a:rPr lang="nl-NL" sz="3700" b="1" dirty="0">
                <a:latin typeface="Arial" panose="020B0604020202020204" pitchFamily="34" charset="0"/>
                <a:cs typeface="Arial" panose="020B0604020202020204" pitchFamily="34" charset="0"/>
              </a:rPr>
              <a:t>Achtergrondinformatie 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9EA2BB92-B57E-01C3-14AB-144A8A886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377884"/>
            <a:ext cx="4154280" cy="415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0C3CF4-337B-27E2-1FF3-2BB27FAC0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44" y="2914110"/>
            <a:ext cx="4962134" cy="2593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Documentaires over depressies en psychische aandoeningen (mindblue.nl)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F25E4505-3E0D-46F0-A26D-085335D2E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06624" y="-26727"/>
            <a:ext cx="3654378" cy="6874755"/>
            <a:chOff x="8306624" y="-26727"/>
            <a:chExt cx="3654378" cy="6874755"/>
          </a:xfrm>
        </p:grpSpPr>
        <p:sp>
          <p:nvSpPr>
            <p:cNvPr id="1038" name="Freeform 8">
              <a:extLst>
                <a:ext uri="{FF2B5EF4-FFF2-40B4-BE49-F238E27FC236}">
                  <a16:creationId xmlns:a16="http://schemas.microsoft.com/office/drawing/2014/main" id="{CFEBBA01-5D63-4547-B01C-06446F8EA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5128" y="67189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B151F0C2-EB37-4394-85D8-631C639D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2390" y="152662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5">
              <a:extLst>
                <a:ext uri="{FF2B5EF4-FFF2-40B4-BE49-F238E27FC236}">
                  <a16:creationId xmlns:a16="http://schemas.microsoft.com/office/drawing/2014/main" id="{16BA0741-61D0-4B78-99A2-84727B154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8028" y="7521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8">
              <a:extLst>
                <a:ext uri="{FF2B5EF4-FFF2-40B4-BE49-F238E27FC236}">
                  <a16:creationId xmlns:a16="http://schemas.microsoft.com/office/drawing/2014/main" id="{608BEE1D-8947-4860-92E2-DF5E72617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10383" y="34600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52">
              <a:extLst>
                <a:ext uri="{FF2B5EF4-FFF2-40B4-BE49-F238E27FC236}">
                  <a16:creationId xmlns:a16="http://schemas.microsoft.com/office/drawing/2014/main" id="{23477C11-8260-4FBB-821B-620D7E4C7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51204" y="45102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54">
              <a:extLst>
                <a:ext uri="{FF2B5EF4-FFF2-40B4-BE49-F238E27FC236}">
                  <a16:creationId xmlns:a16="http://schemas.microsoft.com/office/drawing/2014/main" id="{E1B67178-0C14-4601-BF94-91DCCCD9E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132" y="69970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59">
              <a:extLst>
                <a:ext uri="{FF2B5EF4-FFF2-40B4-BE49-F238E27FC236}">
                  <a16:creationId xmlns:a16="http://schemas.microsoft.com/office/drawing/2014/main" id="{EDEB60C8-CA29-46D3-9AA7-9F7A1252D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07744" y="255923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78">
              <a:extLst>
                <a:ext uri="{FF2B5EF4-FFF2-40B4-BE49-F238E27FC236}">
                  <a16:creationId xmlns:a16="http://schemas.microsoft.com/office/drawing/2014/main" id="{9E5C2B83-454B-4951-8B08-3D617778E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88510" y="72146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79">
              <a:extLst>
                <a:ext uri="{FF2B5EF4-FFF2-40B4-BE49-F238E27FC236}">
                  <a16:creationId xmlns:a16="http://schemas.microsoft.com/office/drawing/2014/main" id="{AFAD21A0-BC8E-4635-AFFB-E87CD92C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35275" y="77460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84">
              <a:extLst>
                <a:ext uri="{FF2B5EF4-FFF2-40B4-BE49-F238E27FC236}">
                  <a16:creationId xmlns:a16="http://schemas.microsoft.com/office/drawing/2014/main" id="{4B01379C-61AE-4191-B726-E8A6D84B9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0000" y="51687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86">
              <a:extLst>
                <a:ext uri="{FF2B5EF4-FFF2-40B4-BE49-F238E27FC236}">
                  <a16:creationId xmlns:a16="http://schemas.microsoft.com/office/drawing/2014/main" id="{38F67446-9956-4CD9-B003-A772F2158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969" y="17086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106">
              <a:extLst>
                <a:ext uri="{FF2B5EF4-FFF2-40B4-BE49-F238E27FC236}">
                  <a16:creationId xmlns:a16="http://schemas.microsoft.com/office/drawing/2014/main" id="{FBA47277-EA28-45EB-80A0-64DA80757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668" y="5894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110">
              <a:extLst>
                <a:ext uri="{FF2B5EF4-FFF2-40B4-BE49-F238E27FC236}">
                  <a16:creationId xmlns:a16="http://schemas.microsoft.com/office/drawing/2014/main" id="{F74A8421-8E72-4D0B-A55B-E4EC1DCAC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93392" y="34165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123">
              <a:extLst>
                <a:ext uri="{FF2B5EF4-FFF2-40B4-BE49-F238E27FC236}">
                  <a16:creationId xmlns:a16="http://schemas.microsoft.com/office/drawing/2014/main" id="{779CF57F-496E-4365-8D91-7326A2120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75104" y="21405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130">
              <a:extLst>
                <a:ext uri="{FF2B5EF4-FFF2-40B4-BE49-F238E27FC236}">
                  <a16:creationId xmlns:a16="http://schemas.microsoft.com/office/drawing/2014/main" id="{160F21FA-063A-4C1C-A5D4-60AD79CB2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48325" y="503303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135">
              <a:extLst>
                <a:ext uri="{FF2B5EF4-FFF2-40B4-BE49-F238E27FC236}">
                  <a16:creationId xmlns:a16="http://schemas.microsoft.com/office/drawing/2014/main" id="{8FABF168-1906-4AE6-B3F5-15EEE8CAD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53261" y="685532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72F9124E-1C2B-47FD-84F9-256BBABDF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1214" y="649868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>
              <a:extLst>
                <a:ext uri="{FF2B5EF4-FFF2-40B4-BE49-F238E27FC236}">
                  <a16:creationId xmlns:a16="http://schemas.microsoft.com/office/drawing/2014/main" id="{F8E5A5B8-608D-41E9-80D8-30354569F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90137" y="6281545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6">
              <a:extLst>
                <a:ext uri="{FF2B5EF4-FFF2-40B4-BE49-F238E27FC236}">
                  <a16:creationId xmlns:a16="http://schemas.microsoft.com/office/drawing/2014/main" id="{F359FC54-371A-45E1-BC00-CC4B391E9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6020" y="607372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41">
              <a:extLst>
                <a:ext uri="{FF2B5EF4-FFF2-40B4-BE49-F238E27FC236}">
                  <a16:creationId xmlns:a16="http://schemas.microsoft.com/office/drawing/2014/main" id="{92CACDFB-D6E2-43E1-AD6A-8DEF07D6F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2949" y="62791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49">
              <a:extLst>
                <a:ext uri="{FF2B5EF4-FFF2-40B4-BE49-F238E27FC236}">
                  <a16:creationId xmlns:a16="http://schemas.microsoft.com/office/drawing/2014/main" id="{369D6F1B-277E-4BFA-802A-DBB2994A1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3831" y="650834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70">
              <a:extLst>
                <a:ext uri="{FF2B5EF4-FFF2-40B4-BE49-F238E27FC236}">
                  <a16:creationId xmlns:a16="http://schemas.microsoft.com/office/drawing/2014/main" id="{D5434E53-B08F-4ACA-91A1-72DD4A438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4409" y="624712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85">
              <a:extLst>
                <a:ext uri="{FF2B5EF4-FFF2-40B4-BE49-F238E27FC236}">
                  <a16:creationId xmlns:a16="http://schemas.microsoft.com/office/drawing/2014/main" id="{31AA32B8-ECA1-4652-A7F6-C64A16483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15" y="643501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87">
              <a:extLst>
                <a:ext uri="{FF2B5EF4-FFF2-40B4-BE49-F238E27FC236}">
                  <a16:creationId xmlns:a16="http://schemas.microsoft.com/office/drawing/2014/main" id="{D5A98D8E-922A-450B-BAC7-624373E87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665805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117">
              <a:extLst>
                <a:ext uri="{FF2B5EF4-FFF2-40B4-BE49-F238E27FC236}">
                  <a16:creationId xmlns:a16="http://schemas.microsoft.com/office/drawing/2014/main" id="{1AAA8D66-0CB7-4E6F-A817-5DA6D1D9E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72050" y="597737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118">
              <a:extLst>
                <a:ext uri="{FF2B5EF4-FFF2-40B4-BE49-F238E27FC236}">
                  <a16:creationId xmlns:a16="http://schemas.microsoft.com/office/drawing/2014/main" id="{7B8A3B09-BC97-4F21-94E9-5C5952669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1466" y="65550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119">
              <a:extLst>
                <a:ext uri="{FF2B5EF4-FFF2-40B4-BE49-F238E27FC236}">
                  <a16:creationId xmlns:a16="http://schemas.microsoft.com/office/drawing/2014/main" id="{3E575223-DEC9-4512-ACB3-7EF79DFE8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8140" y="628668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139">
              <a:extLst>
                <a:ext uri="{FF2B5EF4-FFF2-40B4-BE49-F238E27FC236}">
                  <a16:creationId xmlns:a16="http://schemas.microsoft.com/office/drawing/2014/main" id="{A2F60DB8-8105-41B6-A657-59AC8FAD4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3386" y="6545898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144">
              <a:extLst>
                <a:ext uri="{FF2B5EF4-FFF2-40B4-BE49-F238E27FC236}">
                  <a16:creationId xmlns:a16="http://schemas.microsoft.com/office/drawing/2014/main" id="{8E5C413D-130F-40EF-986E-3803AA20D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245" y="6087360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145">
              <a:extLst>
                <a:ext uri="{FF2B5EF4-FFF2-40B4-BE49-F238E27FC236}">
                  <a16:creationId xmlns:a16="http://schemas.microsoft.com/office/drawing/2014/main" id="{AA0BCB10-8327-484F-A6E0-A2BBA90B1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2555" y="6299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8">
              <a:extLst>
                <a:ext uri="{FF2B5EF4-FFF2-40B4-BE49-F238E27FC236}">
                  <a16:creationId xmlns:a16="http://schemas.microsoft.com/office/drawing/2014/main" id="{42BBD930-764C-4A48-9EFE-3D7BD59D2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0644" y="67207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8">
              <a:extLst>
                <a:ext uri="{FF2B5EF4-FFF2-40B4-BE49-F238E27FC236}">
                  <a16:creationId xmlns:a16="http://schemas.microsoft.com/office/drawing/2014/main" id="{81F2F622-5B4D-47DB-8E8E-C6C509013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972" y="3532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8">
              <a:extLst>
                <a:ext uri="{FF2B5EF4-FFF2-40B4-BE49-F238E27FC236}">
                  <a16:creationId xmlns:a16="http://schemas.microsoft.com/office/drawing/2014/main" id="{D11F209F-C153-40EF-9687-AC9B7EDC3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9149" y="975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106">
              <a:extLst>
                <a:ext uri="{FF2B5EF4-FFF2-40B4-BE49-F238E27FC236}">
                  <a16:creationId xmlns:a16="http://schemas.microsoft.com/office/drawing/2014/main" id="{F2C892FE-0BCC-436C-A56C-75F22A532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08399" y="18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106">
              <a:extLst>
                <a:ext uri="{FF2B5EF4-FFF2-40B4-BE49-F238E27FC236}">
                  <a16:creationId xmlns:a16="http://schemas.microsoft.com/office/drawing/2014/main" id="{C04D8270-78E5-442F-A13E-8F36B46DA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8303" y="671451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8">
              <a:extLst>
                <a:ext uri="{FF2B5EF4-FFF2-40B4-BE49-F238E27FC236}">
                  <a16:creationId xmlns:a16="http://schemas.microsoft.com/office/drawing/2014/main" id="{2364C396-D32B-4204-BE3D-7978AEC4A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29013" y="66921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10">
              <a:extLst>
                <a:ext uri="{FF2B5EF4-FFF2-40B4-BE49-F238E27FC236}">
                  <a16:creationId xmlns:a16="http://schemas.microsoft.com/office/drawing/2014/main" id="{94890050-B99A-49B3-AA43-B907D7BC4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6038" y="101916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15">
              <a:extLst>
                <a:ext uri="{FF2B5EF4-FFF2-40B4-BE49-F238E27FC236}">
                  <a16:creationId xmlns:a16="http://schemas.microsoft.com/office/drawing/2014/main" id="{4F10F360-2A8A-47C7-97F1-39C21A3E0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9968" y="616113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18">
              <a:extLst>
                <a:ext uri="{FF2B5EF4-FFF2-40B4-BE49-F238E27FC236}">
                  <a16:creationId xmlns:a16="http://schemas.microsoft.com/office/drawing/2014/main" id="{B941FB0E-BF49-4CEF-8D20-36B788D3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03382" y="359370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2">
              <a:extLst>
                <a:ext uri="{FF2B5EF4-FFF2-40B4-BE49-F238E27FC236}">
                  <a16:creationId xmlns:a16="http://schemas.microsoft.com/office/drawing/2014/main" id="{162B6B81-4CA7-440F-8815-60920B960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85089" y="42417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>
              <a:extLst>
                <a:ext uri="{FF2B5EF4-FFF2-40B4-BE49-F238E27FC236}">
                  <a16:creationId xmlns:a16="http://schemas.microsoft.com/office/drawing/2014/main" id="{D5ECC74F-C23A-4D14-8843-30C85D26D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017" y="58780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9">
              <a:extLst>
                <a:ext uri="{FF2B5EF4-FFF2-40B4-BE49-F238E27FC236}">
                  <a16:creationId xmlns:a16="http://schemas.microsoft.com/office/drawing/2014/main" id="{169EAE32-FA5D-417A-9E3D-ED5FC3A9C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41629" y="22908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78">
              <a:extLst>
                <a:ext uri="{FF2B5EF4-FFF2-40B4-BE49-F238E27FC236}">
                  <a16:creationId xmlns:a16="http://schemas.microsoft.com/office/drawing/2014/main" id="{81E3B909-6FF7-4890-B0F9-AF9949309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22395" y="69462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84">
              <a:extLst>
                <a:ext uri="{FF2B5EF4-FFF2-40B4-BE49-F238E27FC236}">
                  <a16:creationId xmlns:a16="http://schemas.microsoft.com/office/drawing/2014/main" id="{8A143A49-AE2E-4E58-80F5-ED3669450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03885" y="49003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86">
              <a:extLst>
                <a:ext uri="{FF2B5EF4-FFF2-40B4-BE49-F238E27FC236}">
                  <a16:creationId xmlns:a16="http://schemas.microsoft.com/office/drawing/2014/main" id="{CABDA8BE-A80E-4A04-8F32-5125E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13854" y="14402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106">
              <a:extLst>
                <a:ext uri="{FF2B5EF4-FFF2-40B4-BE49-F238E27FC236}">
                  <a16:creationId xmlns:a16="http://schemas.microsoft.com/office/drawing/2014/main" id="{F6679A4D-9FFD-4D03-9A13-3A08FDCE9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92083" y="5626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110">
              <a:extLst>
                <a:ext uri="{FF2B5EF4-FFF2-40B4-BE49-F238E27FC236}">
                  <a16:creationId xmlns:a16="http://schemas.microsoft.com/office/drawing/2014/main" id="{F8AE33DF-4319-45F4-A184-8C61154F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91975" y="2704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123">
              <a:extLst>
                <a:ext uri="{FF2B5EF4-FFF2-40B4-BE49-F238E27FC236}">
                  <a16:creationId xmlns:a16="http://schemas.microsoft.com/office/drawing/2014/main" id="{203B12AA-A3BD-4B7B-B036-18BB77234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71582" y="741501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130">
              <a:extLst>
                <a:ext uri="{FF2B5EF4-FFF2-40B4-BE49-F238E27FC236}">
                  <a16:creationId xmlns:a16="http://schemas.microsoft.com/office/drawing/2014/main" id="{8B3AB77A-1475-48E6-B794-BAFBE891F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08329" y="113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135">
              <a:extLst>
                <a:ext uri="{FF2B5EF4-FFF2-40B4-BE49-F238E27FC236}">
                  <a16:creationId xmlns:a16="http://schemas.microsoft.com/office/drawing/2014/main" id="{799215C2-6C9A-474F-A5A4-C0B64A7F8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98771" y="58420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25">
              <a:extLst>
                <a:ext uri="{FF2B5EF4-FFF2-40B4-BE49-F238E27FC236}">
                  <a16:creationId xmlns:a16="http://schemas.microsoft.com/office/drawing/2014/main" id="{4CE3BA64-0E28-4234-BB1F-291B79709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5099" y="647184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31">
              <a:extLst>
                <a:ext uri="{FF2B5EF4-FFF2-40B4-BE49-F238E27FC236}">
                  <a16:creationId xmlns:a16="http://schemas.microsoft.com/office/drawing/2014/main" id="{67D91C73-C376-4277-9EFD-9FD0470A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4022" y="625470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41">
              <a:extLst>
                <a:ext uri="{FF2B5EF4-FFF2-40B4-BE49-F238E27FC236}">
                  <a16:creationId xmlns:a16="http://schemas.microsoft.com/office/drawing/2014/main" id="{3B663AEA-3170-47F1-999C-74A61A961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72976" y="623206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49">
              <a:extLst>
                <a:ext uri="{FF2B5EF4-FFF2-40B4-BE49-F238E27FC236}">
                  <a16:creationId xmlns:a16="http://schemas.microsoft.com/office/drawing/2014/main" id="{D1A61960-42E0-4162-9516-2A7EC18F9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7716" y="648150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70">
              <a:extLst>
                <a:ext uri="{FF2B5EF4-FFF2-40B4-BE49-F238E27FC236}">
                  <a16:creationId xmlns:a16="http://schemas.microsoft.com/office/drawing/2014/main" id="{409D0999-B4C1-4806-8388-89F9DA6CB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08294" y="622028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85">
              <a:extLst>
                <a:ext uri="{FF2B5EF4-FFF2-40B4-BE49-F238E27FC236}">
                  <a16:creationId xmlns:a16="http://schemas.microsoft.com/office/drawing/2014/main" id="{D281BE1A-6972-4D40-B89F-7D3B35E0A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11700" y="640817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87">
              <a:extLst>
                <a:ext uri="{FF2B5EF4-FFF2-40B4-BE49-F238E27FC236}">
                  <a16:creationId xmlns:a16="http://schemas.microsoft.com/office/drawing/2014/main" id="{101325E8-3735-4D9E-AD4A-940C5B14F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9179" y="663121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103">
              <a:extLst>
                <a:ext uri="{FF2B5EF4-FFF2-40B4-BE49-F238E27FC236}">
                  <a16:creationId xmlns:a16="http://schemas.microsoft.com/office/drawing/2014/main" id="{0B6F7609-A46F-495F-ACA3-C299FBDD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60314" y="6723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117">
              <a:extLst>
                <a:ext uri="{FF2B5EF4-FFF2-40B4-BE49-F238E27FC236}">
                  <a16:creationId xmlns:a16="http://schemas.microsoft.com/office/drawing/2014/main" id="{A0A8F5DC-6AEA-4EE6-B393-417DA1EDA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05935" y="595053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118">
              <a:extLst>
                <a:ext uri="{FF2B5EF4-FFF2-40B4-BE49-F238E27FC236}">
                  <a16:creationId xmlns:a16="http://schemas.microsoft.com/office/drawing/2014/main" id="{7EEFD3A9-D993-4A34-849E-2CC00645F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69356" y="60299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119">
              <a:extLst>
                <a:ext uri="{FF2B5EF4-FFF2-40B4-BE49-F238E27FC236}">
                  <a16:creationId xmlns:a16="http://schemas.microsoft.com/office/drawing/2014/main" id="{5C65C06C-6AE3-4741-A0B0-AB4626AA8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1210" y="6020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39">
              <a:extLst>
                <a:ext uri="{FF2B5EF4-FFF2-40B4-BE49-F238E27FC236}">
                  <a16:creationId xmlns:a16="http://schemas.microsoft.com/office/drawing/2014/main" id="{E1086A18-29F9-4452-B314-8C415983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31556" y="599548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144">
              <a:extLst>
                <a:ext uri="{FF2B5EF4-FFF2-40B4-BE49-F238E27FC236}">
                  <a16:creationId xmlns:a16="http://schemas.microsoft.com/office/drawing/2014/main" id="{04F4D575-818F-4EDA-8D6F-4FB2DE67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4846" y="59883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145">
              <a:extLst>
                <a:ext uri="{FF2B5EF4-FFF2-40B4-BE49-F238E27FC236}">
                  <a16:creationId xmlns:a16="http://schemas.microsoft.com/office/drawing/2014/main" id="{0E161E48-85EB-4A49-BC06-364995C51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52201" y="601694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8">
              <a:extLst>
                <a:ext uri="{FF2B5EF4-FFF2-40B4-BE49-F238E27FC236}">
                  <a16:creationId xmlns:a16="http://schemas.microsoft.com/office/drawing/2014/main" id="{12412E23-0A88-4F9B-93D5-83AB1CB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27047" y="600146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8">
              <a:extLst>
                <a:ext uri="{FF2B5EF4-FFF2-40B4-BE49-F238E27FC236}">
                  <a16:creationId xmlns:a16="http://schemas.microsoft.com/office/drawing/2014/main" id="{35CA5C8C-D72C-482D-9453-B29DFEEE4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857" y="84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">
              <a:extLst>
                <a:ext uri="{FF2B5EF4-FFF2-40B4-BE49-F238E27FC236}">
                  <a16:creationId xmlns:a16="http://schemas.microsoft.com/office/drawing/2014/main" id="{9A71EDCD-24BC-4A17-9B64-DC1E2858A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07099" y="47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106">
              <a:extLst>
                <a:ext uri="{FF2B5EF4-FFF2-40B4-BE49-F238E27FC236}">
                  <a16:creationId xmlns:a16="http://schemas.microsoft.com/office/drawing/2014/main" id="{A50F6063-95E3-4BDF-B880-F33DCD1E2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7538" y="3516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106">
              <a:extLst>
                <a:ext uri="{FF2B5EF4-FFF2-40B4-BE49-F238E27FC236}">
                  <a16:creationId xmlns:a16="http://schemas.microsoft.com/office/drawing/2014/main" id="{E1FA8E71-2DDE-4E51-9875-B964A6934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2188" y="668767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10">
              <a:extLst>
                <a:ext uri="{FF2B5EF4-FFF2-40B4-BE49-F238E27FC236}">
                  <a16:creationId xmlns:a16="http://schemas.microsoft.com/office/drawing/2014/main" id="{199A2DF2-B31D-408E-8626-2C40CC0B2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88271" y="768405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18">
              <a:extLst>
                <a:ext uri="{FF2B5EF4-FFF2-40B4-BE49-F238E27FC236}">
                  <a16:creationId xmlns:a16="http://schemas.microsoft.com/office/drawing/2014/main" id="{C83EF657-5D67-4019-9E20-17CCD4C58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2334" y="815921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">
              <a:extLst>
                <a:ext uri="{FF2B5EF4-FFF2-40B4-BE49-F238E27FC236}">
                  <a16:creationId xmlns:a16="http://schemas.microsoft.com/office/drawing/2014/main" id="{3B992048-CE4D-4C79-8265-F49ACF10D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343" y="668396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10">
              <a:extLst>
                <a:ext uri="{FF2B5EF4-FFF2-40B4-BE49-F238E27FC236}">
                  <a16:creationId xmlns:a16="http://schemas.microsoft.com/office/drawing/2014/main" id="{2B94DB80-B7D1-4170-88A2-6E4EC5524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5368" y="11763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15">
              <a:extLst>
                <a:ext uri="{FF2B5EF4-FFF2-40B4-BE49-F238E27FC236}">
                  <a16:creationId xmlns:a16="http://schemas.microsoft.com/office/drawing/2014/main" id="{2F8AE45B-8CBB-4DA9-8248-23615828C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9298" y="63183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18">
              <a:extLst>
                <a:ext uri="{FF2B5EF4-FFF2-40B4-BE49-F238E27FC236}">
                  <a16:creationId xmlns:a16="http://schemas.microsoft.com/office/drawing/2014/main" id="{22F566CA-D7F1-40DD-A2DC-740587F592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2712" y="37508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19">
              <a:extLst>
                <a:ext uri="{FF2B5EF4-FFF2-40B4-BE49-F238E27FC236}">
                  <a16:creationId xmlns:a16="http://schemas.microsoft.com/office/drawing/2014/main" id="{25703CD1-3965-43FB-8408-77151BBD2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2630" y="2061963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20">
              <a:extLst>
                <a:ext uri="{FF2B5EF4-FFF2-40B4-BE49-F238E27FC236}">
                  <a16:creationId xmlns:a16="http://schemas.microsoft.com/office/drawing/2014/main" id="{8236AF27-E29A-4BE1-835F-3E58632F5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7393" y="2259521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22">
              <a:extLst>
                <a:ext uri="{FF2B5EF4-FFF2-40B4-BE49-F238E27FC236}">
                  <a16:creationId xmlns:a16="http://schemas.microsoft.com/office/drawing/2014/main" id="{C127F179-C992-4D40-B186-06818A77C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6732" y="108936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23">
              <a:extLst>
                <a:ext uri="{FF2B5EF4-FFF2-40B4-BE49-F238E27FC236}">
                  <a16:creationId xmlns:a16="http://schemas.microsoft.com/office/drawing/2014/main" id="{6B0E5B35-D3B7-4BEB-839F-D258E79A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10419" y="8767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26">
              <a:extLst>
                <a:ext uri="{FF2B5EF4-FFF2-40B4-BE49-F238E27FC236}">
                  <a16:creationId xmlns:a16="http://schemas.microsoft.com/office/drawing/2014/main" id="{0A5309F9-3D88-4474-ABD7-B61C20EEA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7643" y="136050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27">
              <a:extLst>
                <a:ext uri="{FF2B5EF4-FFF2-40B4-BE49-F238E27FC236}">
                  <a16:creationId xmlns:a16="http://schemas.microsoft.com/office/drawing/2014/main" id="{C4D0EC36-D809-4017-A7B7-70EF53250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8119" y="179760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28">
              <a:extLst>
                <a:ext uri="{FF2B5EF4-FFF2-40B4-BE49-F238E27FC236}">
                  <a16:creationId xmlns:a16="http://schemas.microsoft.com/office/drawing/2014/main" id="{FBDEBED8-29DF-4480-8174-2215AF3ED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5203" y="157501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30">
              <a:extLst>
                <a:ext uri="{FF2B5EF4-FFF2-40B4-BE49-F238E27FC236}">
                  <a16:creationId xmlns:a16="http://schemas.microsoft.com/office/drawing/2014/main" id="{3444EF1F-615A-46FF-ABD9-F8C3E27AF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0453" y="111811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43">
              <a:extLst>
                <a:ext uri="{FF2B5EF4-FFF2-40B4-BE49-F238E27FC236}">
                  <a16:creationId xmlns:a16="http://schemas.microsoft.com/office/drawing/2014/main" id="{47063C05-57F6-44CA-9FD0-6206D1A0C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5807" y="2931340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51">
              <a:extLst>
                <a:ext uri="{FF2B5EF4-FFF2-40B4-BE49-F238E27FC236}">
                  <a16:creationId xmlns:a16="http://schemas.microsoft.com/office/drawing/2014/main" id="{73C07EAB-D311-4701-AF3F-FB2F55FEC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8630" y="94833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52">
              <a:extLst>
                <a:ext uri="{FF2B5EF4-FFF2-40B4-BE49-F238E27FC236}">
                  <a16:creationId xmlns:a16="http://schemas.microsoft.com/office/drawing/2014/main" id="{26072D6D-FE3B-47A4-8F9D-711D9F617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4419" y="41599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53">
              <a:extLst>
                <a:ext uri="{FF2B5EF4-FFF2-40B4-BE49-F238E27FC236}">
                  <a16:creationId xmlns:a16="http://schemas.microsoft.com/office/drawing/2014/main" id="{0FAA55A3-30BC-408E-8D76-63F4A114E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3124" y="115496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54">
              <a:extLst>
                <a:ext uri="{FF2B5EF4-FFF2-40B4-BE49-F238E27FC236}">
                  <a16:creationId xmlns:a16="http://schemas.microsoft.com/office/drawing/2014/main" id="{94A75CDE-F5FD-4343-800E-D6683426D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47" y="57961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55">
              <a:extLst>
                <a:ext uri="{FF2B5EF4-FFF2-40B4-BE49-F238E27FC236}">
                  <a16:creationId xmlns:a16="http://schemas.microsoft.com/office/drawing/2014/main" id="{BDB3210B-EBD6-49C4-B615-F17B281B0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5360" y="142879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56">
              <a:extLst>
                <a:ext uri="{FF2B5EF4-FFF2-40B4-BE49-F238E27FC236}">
                  <a16:creationId xmlns:a16="http://schemas.microsoft.com/office/drawing/2014/main" id="{D85BCAD4-3F0F-401D-8253-E514BE04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1415" y="233359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57">
              <a:extLst>
                <a:ext uri="{FF2B5EF4-FFF2-40B4-BE49-F238E27FC236}">
                  <a16:creationId xmlns:a16="http://schemas.microsoft.com/office/drawing/2014/main" id="{176EC456-36D0-4751-86EE-E8E5D48EB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509" y="163854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59">
              <a:extLst>
                <a:ext uri="{FF2B5EF4-FFF2-40B4-BE49-F238E27FC236}">
                  <a16:creationId xmlns:a16="http://schemas.microsoft.com/office/drawing/2014/main" id="{E6CC98B0-1624-48FE-98C5-66620ECF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0959" y="22089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60">
              <a:extLst>
                <a:ext uri="{FF2B5EF4-FFF2-40B4-BE49-F238E27FC236}">
                  <a16:creationId xmlns:a16="http://schemas.microsoft.com/office/drawing/2014/main" id="{8D98D9B3-C3C3-42B4-A836-2FDAAF9F2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190" y="186833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61">
              <a:extLst>
                <a:ext uri="{FF2B5EF4-FFF2-40B4-BE49-F238E27FC236}">
                  <a16:creationId xmlns:a16="http://schemas.microsoft.com/office/drawing/2014/main" id="{A203AABB-A7B2-4544-88FB-2DB3A7CCC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139" y="21137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78">
              <a:extLst>
                <a:ext uri="{FF2B5EF4-FFF2-40B4-BE49-F238E27FC236}">
                  <a16:creationId xmlns:a16="http://schemas.microsoft.com/office/drawing/2014/main" id="{680D5D17-AC96-4E0F-ADB9-FCE1FF4C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1181" y="7894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84">
              <a:extLst>
                <a:ext uri="{FF2B5EF4-FFF2-40B4-BE49-F238E27FC236}">
                  <a16:creationId xmlns:a16="http://schemas.microsoft.com/office/drawing/2014/main" id="{BF0C7978-F9E2-4005-9574-15B3FB553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061" y="36589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86">
              <a:extLst>
                <a:ext uri="{FF2B5EF4-FFF2-40B4-BE49-F238E27FC236}">
                  <a16:creationId xmlns:a16="http://schemas.microsoft.com/office/drawing/2014/main" id="{9CC06248-C521-4E65-9620-07D06F893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9223" y="14181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06">
              <a:extLst>
                <a:ext uri="{FF2B5EF4-FFF2-40B4-BE49-F238E27FC236}">
                  <a16:creationId xmlns:a16="http://schemas.microsoft.com/office/drawing/2014/main" id="{705B6C10-6A43-4BBE-A52C-DC2DAECAF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8826" y="55445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10">
              <a:extLst>
                <a:ext uri="{FF2B5EF4-FFF2-40B4-BE49-F238E27FC236}">
                  <a16:creationId xmlns:a16="http://schemas.microsoft.com/office/drawing/2014/main" id="{5BA4A0DD-7264-46BB-8644-3C50941C9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6550" y="30662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2">
              <a:extLst>
                <a:ext uri="{FF2B5EF4-FFF2-40B4-BE49-F238E27FC236}">
                  <a16:creationId xmlns:a16="http://schemas.microsoft.com/office/drawing/2014/main" id="{B452AC30-E9F4-4529-BD6E-5ADCDA533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6844" y="7332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23">
              <a:extLst>
                <a:ext uri="{FF2B5EF4-FFF2-40B4-BE49-F238E27FC236}">
                  <a16:creationId xmlns:a16="http://schemas.microsoft.com/office/drawing/2014/main" id="{68EDA7F2-4EE5-4AEC-A504-CB08F6B9A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78262" y="17902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30">
              <a:extLst>
                <a:ext uri="{FF2B5EF4-FFF2-40B4-BE49-F238E27FC236}">
                  <a16:creationId xmlns:a16="http://schemas.microsoft.com/office/drawing/2014/main" id="{5E189D22-8F54-46F8-9611-4F1FCC31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1483" y="468274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35">
              <a:extLst>
                <a:ext uri="{FF2B5EF4-FFF2-40B4-BE49-F238E27FC236}">
                  <a16:creationId xmlns:a16="http://schemas.microsoft.com/office/drawing/2014/main" id="{B761794A-7FCE-4DAA-B710-803CA99FA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89" y="68845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5">
              <a:extLst>
                <a:ext uri="{FF2B5EF4-FFF2-40B4-BE49-F238E27FC236}">
                  <a16:creationId xmlns:a16="http://schemas.microsoft.com/office/drawing/2014/main" id="{20995D3A-FC68-4B79-9632-2BB10ECA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13278" y="2730591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6">
              <a:extLst>
                <a:ext uri="{FF2B5EF4-FFF2-40B4-BE49-F238E27FC236}">
                  <a16:creationId xmlns:a16="http://schemas.microsoft.com/office/drawing/2014/main" id="{49C159BB-7257-4A09-8C12-6AF61D711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2140" y="50129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7">
              <a:extLst>
                <a:ext uri="{FF2B5EF4-FFF2-40B4-BE49-F238E27FC236}">
                  <a16:creationId xmlns:a16="http://schemas.microsoft.com/office/drawing/2014/main" id="{F5CD4467-A569-43CF-86A0-79473F580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3235" y="244427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8">
              <a:extLst>
                <a:ext uri="{FF2B5EF4-FFF2-40B4-BE49-F238E27FC236}">
                  <a16:creationId xmlns:a16="http://schemas.microsoft.com/office/drawing/2014/main" id="{E4FC1A14-AE5B-4899-95DD-9C56237DA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1683" y="477570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9">
              <a:extLst>
                <a:ext uri="{FF2B5EF4-FFF2-40B4-BE49-F238E27FC236}">
                  <a16:creationId xmlns:a16="http://schemas.microsoft.com/office/drawing/2014/main" id="{EC77E2DE-CC58-4107-A404-885D2613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9821" y="449523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1">
              <a:extLst>
                <a:ext uri="{FF2B5EF4-FFF2-40B4-BE49-F238E27FC236}">
                  <a16:creationId xmlns:a16="http://schemas.microsoft.com/office/drawing/2014/main" id="{0E497A22-C9CB-4ADE-AE43-9E6768B22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0182" y="423399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2">
              <a:extLst>
                <a:ext uri="{FF2B5EF4-FFF2-40B4-BE49-F238E27FC236}">
                  <a16:creationId xmlns:a16="http://schemas.microsoft.com/office/drawing/2014/main" id="{64056CC8-26C8-4739-B9F7-0F23B778A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958" y="373151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3">
              <a:extLst>
                <a:ext uri="{FF2B5EF4-FFF2-40B4-BE49-F238E27FC236}">
                  <a16:creationId xmlns:a16="http://schemas.microsoft.com/office/drawing/2014/main" id="{CABABB06-E976-4F92-836D-60FC8F8D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423" y="3135487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4">
              <a:extLst>
                <a:ext uri="{FF2B5EF4-FFF2-40B4-BE49-F238E27FC236}">
                  <a16:creationId xmlns:a16="http://schemas.microsoft.com/office/drawing/2014/main" id="{FD9DF2A8-9AFC-48B4-BF3A-14B73A84F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063" y="337541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6">
              <a:extLst>
                <a:ext uri="{FF2B5EF4-FFF2-40B4-BE49-F238E27FC236}">
                  <a16:creationId xmlns:a16="http://schemas.microsoft.com/office/drawing/2014/main" id="{C8825D2E-6C88-42BD-9C25-F3B9B332E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0798" y="397454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7">
              <a:extLst>
                <a:ext uri="{FF2B5EF4-FFF2-40B4-BE49-F238E27FC236}">
                  <a16:creationId xmlns:a16="http://schemas.microsoft.com/office/drawing/2014/main" id="{DE603ADB-B4D2-4A70-B88F-260F1D318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5777" y="541913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21">
              <a:extLst>
                <a:ext uri="{FF2B5EF4-FFF2-40B4-BE49-F238E27FC236}">
                  <a16:creationId xmlns:a16="http://schemas.microsoft.com/office/drawing/2014/main" id="{C2878743-161E-4A64-8B65-B4FCBF7B1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3768" y="569839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25">
              <a:extLst>
                <a:ext uri="{FF2B5EF4-FFF2-40B4-BE49-F238E27FC236}">
                  <a16:creationId xmlns:a16="http://schemas.microsoft.com/office/drawing/2014/main" id="{2A12C28B-23E2-44A5-ADB5-361EA9847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4745" y="641981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29">
              <a:extLst>
                <a:ext uri="{FF2B5EF4-FFF2-40B4-BE49-F238E27FC236}">
                  <a16:creationId xmlns:a16="http://schemas.microsoft.com/office/drawing/2014/main" id="{0C654FE1-36CF-4690-9309-DABBF02F3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4651" y="593709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31">
              <a:extLst>
                <a:ext uri="{FF2B5EF4-FFF2-40B4-BE49-F238E27FC236}">
                  <a16:creationId xmlns:a16="http://schemas.microsoft.com/office/drawing/2014/main" id="{7D6AB6E9-0118-49A0-8EBF-B42E9F738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534" y="6182401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32">
              <a:extLst>
                <a:ext uri="{FF2B5EF4-FFF2-40B4-BE49-F238E27FC236}">
                  <a16:creationId xmlns:a16="http://schemas.microsoft.com/office/drawing/2014/main" id="{69778DD7-B38B-4E4F-8202-45BA1DC3B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532" y="326157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33">
              <a:extLst>
                <a:ext uri="{FF2B5EF4-FFF2-40B4-BE49-F238E27FC236}">
                  <a16:creationId xmlns:a16="http://schemas.microsoft.com/office/drawing/2014/main" id="{BD9887A7-6930-4D93-9DFD-01CA3CFB8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4445" y="4352882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34">
              <a:extLst>
                <a:ext uri="{FF2B5EF4-FFF2-40B4-BE49-F238E27FC236}">
                  <a16:creationId xmlns:a16="http://schemas.microsoft.com/office/drawing/2014/main" id="{4052AE48-583B-48C9-A247-060CA2896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061" y="5349630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35">
              <a:extLst>
                <a:ext uri="{FF2B5EF4-FFF2-40B4-BE49-F238E27FC236}">
                  <a16:creationId xmlns:a16="http://schemas.microsoft.com/office/drawing/2014/main" id="{9FD5A422-7830-4B7A-A2ED-CA92A12C9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4027" y="456110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Freeform 36">
              <a:extLst>
                <a:ext uri="{FF2B5EF4-FFF2-40B4-BE49-F238E27FC236}">
                  <a16:creationId xmlns:a16="http://schemas.microsoft.com/office/drawing/2014/main" id="{F9916F67-3F6A-4C0C-A067-87AF502B9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164" y="6012094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37">
              <a:extLst>
                <a:ext uri="{FF2B5EF4-FFF2-40B4-BE49-F238E27FC236}">
                  <a16:creationId xmlns:a16="http://schemas.microsoft.com/office/drawing/2014/main" id="{F0CE1BEA-482A-497E-B5E5-8285D2A28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30" y="3025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Freeform 38">
              <a:extLst>
                <a:ext uri="{FF2B5EF4-FFF2-40B4-BE49-F238E27FC236}">
                  <a16:creationId xmlns:a16="http://schemas.microsoft.com/office/drawing/2014/main" id="{183BC246-BF63-4530-91A0-7BC015C6F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5599" y="4865727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Freeform 39">
              <a:extLst>
                <a:ext uri="{FF2B5EF4-FFF2-40B4-BE49-F238E27FC236}">
                  <a16:creationId xmlns:a16="http://schemas.microsoft.com/office/drawing/2014/main" id="{9377B4B9-6ED2-4872-9CFB-829BA2BEB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707" y="5106848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Freeform 40">
              <a:extLst>
                <a:ext uri="{FF2B5EF4-FFF2-40B4-BE49-F238E27FC236}">
                  <a16:creationId xmlns:a16="http://schemas.microsoft.com/office/drawing/2014/main" id="{0247E12E-39D9-4F0A-9185-30B9196F1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671" y="256354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Freeform 41">
              <a:extLst>
                <a:ext uri="{FF2B5EF4-FFF2-40B4-BE49-F238E27FC236}">
                  <a16:creationId xmlns:a16="http://schemas.microsoft.com/office/drawing/2014/main" id="{BFEB6B5F-CFDA-4E9B-9679-E2FE14DCC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164" y="6244102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42">
              <a:extLst>
                <a:ext uri="{FF2B5EF4-FFF2-40B4-BE49-F238E27FC236}">
                  <a16:creationId xmlns:a16="http://schemas.microsoft.com/office/drawing/2014/main" id="{C7748D9D-4952-4BDA-A2D2-79CCCEBF3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899" y="555121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44">
              <a:extLst>
                <a:ext uri="{FF2B5EF4-FFF2-40B4-BE49-F238E27FC236}">
                  <a16:creationId xmlns:a16="http://schemas.microsoft.com/office/drawing/2014/main" id="{EEB14017-87F5-46EA-991E-69B78C60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8122" y="40462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45">
              <a:extLst>
                <a:ext uri="{FF2B5EF4-FFF2-40B4-BE49-F238E27FC236}">
                  <a16:creationId xmlns:a16="http://schemas.microsoft.com/office/drawing/2014/main" id="{0289F161-F1B2-45F1-9E6E-79B9FB2CD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5971" y="580207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46">
              <a:extLst>
                <a:ext uri="{FF2B5EF4-FFF2-40B4-BE49-F238E27FC236}">
                  <a16:creationId xmlns:a16="http://schemas.microsoft.com/office/drawing/2014/main" id="{22AEAE03-AEFB-44B9-84C4-4108C54D9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5030" y="2796168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Freeform 47">
              <a:extLst>
                <a:ext uri="{FF2B5EF4-FFF2-40B4-BE49-F238E27FC236}">
                  <a16:creationId xmlns:a16="http://schemas.microsoft.com/office/drawing/2014/main" id="{AC29BBAF-F380-49E2-A981-6892986B8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3175" y="3815119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48">
              <a:extLst>
                <a:ext uri="{FF2B5EF4-FFF2-40B4-BE49-F238E27FC236}">
                  <a16:creationId xmlns:a16="http://schemas.microsoft.com/office/drawing/2014/main" id="{AA66B5C6-6339-49B7-B4DD-55A23AE24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8432" y="35816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Freeform 49">
              <a:extLst>
                <a:ext uri="{FF2B5EF4-FFF2-40B4-BE49-F238E27FC236}">
                  <a16:creationId xmlns:a16="http://schemas.microsoft.com/office/drawing/2014/main" id="{914C6C7D-5E58-4233-8DDA-A30F9CCCD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7046" y="6473317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70">
              <a:extLst>
                <a:ext uri="{FF2B5EF4-FFF2-40B4-BE49-F238E27FC236}">
                  <a16:creationId xmlns:a16="http://schemas.microsoft.com/office/drawing/2014/main" id="{F714D64F-6362-4339-A494-157C35F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7330" y="6254627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85">
              <a:extLst>
                <a:ext uri="{FF2B5EF4-FFF2-40B4-BE49-F238E27FC236}">
                  <a16:creationId xmlns:a16="http://schemas.microsoft.com/office/drawing/2014/main" id="{291AFE89-581C-4100-9E75-FBFE3B3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8772" y="651252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87">
              <a:extLst>
                <a:ext uri="{FF2B5EF4-FFF2-40B4-BE49-F238E27FC236}">
                  <a16:creationId xmlns:a16="http://schemas.microsoft.com/office/drawing/2014/main" id="{AD4A100C-BD8A-47B9-98DF-A89593D4B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3743" y="669739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103">
              <a:extLst>
                <a:ext uri="{FF2B5EF4-FFF2-40B4-BE49-F238E27FC236}">
                  <a16:creationId xmlns:a16="http://schemas.microsoft.com/office/drawing/2014/main" id="{67CF13AE-D393-4F1F-A0D4-CB4EF09D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5018" y="608943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117">
              <a:extLst>
                <a:ext uri="{FF2B5EF4-FFF2-40B4-BE49-F238E27FC236}">
                  <a16:creationId xmlns:a16="http://schemas.microsoft.com/office/drawing/2014/main" id="{1C40F757-52FD-4397-8D3B-BAAE3CAA8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4971" y="594234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118">
              <a:extLst>
                <a:ext uri="{FF2B5EF4-FFF2-40B4-BE49-F238E27FC236}">
                  <a16:creationId xmlns:a16="http://schemas.microsoft.com/office/drawing/2014/main" id="{AFB44554-A46E-4ABF-985F-9F1373F4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4271" y="66154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19">
              <a:extLst>
                <a:ext uri="{FF2B5EF4-FFF2-40B4-BE49-F238E27FC236}">
                  <a16:creationId xmlns:a16="http://schemas.microsoft.com/office/drawing/2014/main" id="{9D73DFC7-DA1B-4BB7-BEED-58964E7C4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378" y="635682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139">
              <a:extLst>
                <a:ext uri="{FF2B5EF4-FFF2-40B4-BE49-F238E27FC236}">
                  <a16:creationId xmlns:a16="http://schemas.microsoft.com/office/drawing/2014/main" id="{7A79C604-3A80-4307-8135-1E598DE8D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6307" y="652451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44">
              <a:extLst>
                <a:ext uri="{FF2B5EF4-FFF2-40B4-BE49-F238E27FC236}">
                  <a16:creationId xmlns:a16="http://schemas.microsoft.com/office/drawing/2014/main" id="{4BA84D6B-68D3-4CB8-B469-DE762E2A8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59166" y="6052331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145">
              <a:extLst>
                <a:ext uri="{FF2B5EF4-FFF2-40B4-BE49-F238E27FC236}">
                  <a16:creationId xmlns:a16="http://schemas.microsoft.com/office/drawing/2014/main" id="{7E545DE1-7FB2-4352-B269-221E9F9B0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75476" y="626399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8">
              <a:extLst>
                <a:ext uri="{FF2B5EF4-FFF2-40B4-BE49-F238E27FC236}">
                  <a16:creationId xmlns:a16="http://schemas.microsoft.com/office/drawing/2014/main" id="{0C828C7E-B8E1-49AA-B347-6718A2E59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2019" y="671375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8">
              <a:extLst>
                <a:ext uri="{FF2B5EF4-FFF2-40B4-BE49-F238E27FC236}">
                  <a16:creationId xmlns:a16="http://schemas.microsoft.com/office/drawing/2014/main" id="{C9F0AA56-EBC6-4DFF-B579-0C273C4EC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2187" y="29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8">
              <a:extLst>
                <a:ext uri="{FF2B5EF4-FFF2-40B4-BE49-F238E27FC236}">
                  <a16:creationId xmlns:a16="http://schemas.microsoft.com/office/drawing/2014/main" id="{525179BD-87FA-498D-B2FA-1D9E181B4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07" y="625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06">
              <a:extLst>
                <a:ext uri="{FF2B5EF4-FFF2-40B4-BE49-F238E27FC236}">
                  <a16:creationId xmlns:a16="http://schemas.microsoft.com/office/drawing/2014/main" id="{E2B5DFEF-C92E-4975-982C-D4504C546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3460" y="2746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06">
              <a:extLst>
                <a:ext uri="{FF2B5EF4-FFF2-40B4-BE49-F238E27FC236}">
                  <a16:creationId xmlns:a16="http://schemas.microsoft.com/office/drawing/2014/main" id="{5D39FC93-96CA-4E79-A082-390E743A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3113" y="673212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9">
              <a:extLst>
                <a:ext uri="{FF2B5EF4-FFF2-40B4-BE49-F238E27FC236}">
                  <a16:creationId xmlns:a16="http://schemas.microsoft.com/office/drawing/2014/main" id="{59433BE7-B138-4615-8446-988E3A0D0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3190" y="6095189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31">
              <a:extLst>
                <a:ext uri="{FF2B5EF4-FFF2-40B4-BE49-F238E27FC236}">
                  <a16:creationId xmlns:a16="http://schemas.microsoft.com/office/drawing/2014/main" id="{186B6C82-5D2C-42C8-9B0F-0D5C5E20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2292" y="522892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31">
              <a:extLst>
                <a:ext uri="{FF2B5EF4-FFF2-40B4-BE49-F238E27FC236}">
                  <a16:creationId xmlns:a16="http://schemas.microsoft.com/office/drawing/2014/main" id="{E8C3F346-F506-4018-80D8-A55EECC98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6598" y="52721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716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212CC-0B75-4EC7-CD42-1D6555DD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Introductie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2CA8CEF-A676-4361-45DC-828617657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43" t="14265" r="43786" b="2801"/>
          <a:stretch/>
        </p:blipFill>
        <p:spPr>
          <a:xfrm>
            <a:off x="3542057" y="1594402"/>
            <a:ext cx="6677025" cy="5114925"/>
          </a:xfrm>
        </p:spPr>
      </p:pic>
    </p:spTree>
    <p:extLst>
      <p:ext uri="{BB962C8B-B14F-4D97-AF65-F5344CB8AC3E}">
        <p14:creationId xmlns:p14="http://schemas.microsoft.com/office/powerpoint/2010/main" val="330412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BE0E8-9ECB-A8B8-D48C-DEE92EC8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Toename in onderstaande ziektebeelden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E7870C-05C6-4FCA-FE8A-36D9BA961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Angststoornissen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Depressies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Verslavingen 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met name onder jongeren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coronapandemie lijkt geen invloed te hebben, maar maakt het ook niet beter </a:t>
            </a:r>
          </a:p>
        </p:txBody>
      </p:sp>
    </p:spTree>
    <p:extLst>
      <p:ext uri="{BB962C8B-B14F-4D97-AF65-F5344CB8AC3E}">
        <p14:creationId xmlns:p14="http://schemas.microsoft.com/office/powerpoint/2010/main" val="116298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E925D-411B-2D58-DDF0-2E1F0585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Waar komt deze toename vandaan?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EFE177-B2E9-5FCA-255E-536E2043A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Toenemende maatschappelijke zorgen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Prestatiedruk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prikkels;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Media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Leven in een steeds meer individualiserende samenleving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bestaansonzekerheid (kostencrisis, oorlog Oekraïne, klimaatcrisis)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880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9330B-65D1-6E2A-987F-B7275CCF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Taboe omtrent psychiatrische aandoeningen iets doorbroken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7396D1-9123-98A2-84C9-6367CAD80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405848"/>
            <a:ext cx="9634011" cy="3820009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Meer 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bewustzijn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de maatschappij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Taboe omtrent psychiatrische aandoeningen is anno 2022 iets doorbroken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Meer mensen zoeken hulp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problemen ook op scholen vroegtijdig signaleren/bespreken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5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9586E-BED7-7DDB-6CA1-052CC1A9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Prevalentie psychische aandoeningen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6CCBB0-E65C-FABF-0244-436C64F37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 van de volwassen Nederlanders (18-75 jaar) heeft ooit in het leven één of meerdere psychische aandoeningen gehad</a:t>
            </a:r>
          </a:p>
          <a:p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vrouwen komen psychische aandoeningen vaker voor</a:t>
            </a:r>
          </a:p>
          <a:p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Vrouwen: stemmings- en angststoornis</a:t>
            </a:r>
          </a:p>
          <a:p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Mannen: middelenstoornis en ADHD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999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9451E-400C-E74D-E854-9ADBBD5C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Kenmerken doelgroep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A9A989-5080-4781-BE2E-C3F97377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Volwassenen met basisonderwijs, LBO, mavo of vmbo vaker te kampen met een psychische aandoening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HBO/Universiteit: meer middelenstoornissen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307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CE90E-B687-FC7A-04F9-CDF7C1D0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loved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AC5DD-2B6E-BCF6-7F10-AE8F4C8B0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>
                <a:solidFill>
                  <a:srgbClr val="6A983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nl-NL" dirty="0">
                <a:solidFill>
                  <a:srgbClr val="6A983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dirty="0" err="1">
                <a:solidFill>
                  <a:srgbClr val="6A983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</a:t>
            </a:r>
            <a:r>
              <a:rPr lang="nl-NL" dirty="0">
                <a:solidFill>
                  <a:srgbClr val="6A983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dirty="0" err="1">
                <a:solidFill>
                  <a:srgbClr val="6A983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loved</a:t>
            </a:r>
            <a:r>
              <a:rPr lang="nl-NL" dirty="0">
                <a:solidFill>
                  <a:srgbClr val="6A983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dirty="0" err="1">
                <a:solidFill>
                  <a:srgbClr val="6A983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ones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depressie &amp; zelfdoding onder jongeren - YouTube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6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984BA-0469-6C64-C128-56902CAF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Evalueren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0833B5-85C8-BEC7-75F1-2222CBC0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Welke nieuwe inzichten neem je mee in je carrière als verpleegkundige?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53408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DarkSeedRightStep">
      <a:dk1>
        <a:srgbClr val="000000"/>
      </a:dk1>
      <a:lt1>
        <a:srgbClr val="FFFFFF"/>
      </a:lt1>
      <a:dk2>
        <a:srgbClr val="1B2F2E"/>
      </a:dk2>
      <a:lt2>
        <a:srgbClr val="F3F0F0"/>
      </a:lt2>
      <a:accent1>
        <a:srgbClr val="45B0AB"/>
      </a:accent1>
      <a:accent2>
        <a:srgbClr val="3B86B1"/>
      </a:accent2>
      <a:accent3>
        <a:srgbClr val="4D66C3"/>
      </a:accent3>
      <a:accent4>
        <a:srgbClr val="5D47B6"/>
      </a:accent4>
      <a:accent5>
        <a:srgbClr val="964DC3"/>
      </a:accent5>
      <a:accent6>
        <a:srgbClr val="B13BAD"/>
      </a:accent6>
      <a:hlink>
        <a:srgbClr val="6A9832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206</Words>
  <Application>Microsoft Office PowerPoint</Application>
  <PresentationFormat>Breedbeeld</PresentationFormat>
  <Paragraphs>36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Modern Love</vt:lpstr>
      <vt:lpstr>BohemianVTI</vt:lpstr>
      <vt:lpstr>Psychiatrische aandoeningen in de maatschappij </vt:lpstr>
      <vt:lpstr>Introductie </vt:lpstr>
      <vt:lpstr>Toename in onderstaande ziektebeelden </vt:lpstr>
      <vt:lpstr>Waar komt deze toename vandaan?</vt:lpstr>
      <vt:lpstr>Taboe omtrent psychiatrische aandoeningen iets doorbroken </vt:lpstr>
      <vt:lpstr>Prevalentie psychische aandoeningen</vt:lpstr>
      <vt:lpstr>Kenmerken doelgroep </vt:lpstr>
      <vt:lpstr>To my loved ones </vt:lpstr>
      <vt:lpstr>Evalueren </vt:lpstr>
      <vt:lpstr>Achtergrondinformatie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Psychiatrische aandoening in de maatschappij </dc:title>
  <dc:creator>Elianne van Hofwegen</dc:creator>
  <cp:lastModifiedBy>Elianne van Hofwegen</cp:lastModifiedBy>
  <cp:revision>1</cp:revision>
  <dcterms:created xsi:type="dcterms:W3CDTF">2022-12-05T09:50:09Z</dcterms:created>
  <dcterms:modified xsi:type="dcterms:W3CDTF">2022-12-06T13:35:18Z</dcterms:modified>
</cp:coreProperties>
</file>